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1"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1FFBC4-39FD-4E7F-BD6F-A24A9A70D90C}" v="2" dt="2023-01-19T19:29:48.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7251231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95414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39666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3894641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31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3826601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7408615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16497215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2456045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1A89F-D624-4862-B409-9D4D0947005B}"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10485279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C1A89F-D624-4862-B409-9D4D0947005B}"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338919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C1A89F-D624-4862-B409-9D4D0947005B}" type="datetimeFigureOut">
              <a:rPr lang="en-IN" smtClean="0"/>
              <a:t>20-01-2023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25127182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C1A89F-D624-4862-B409-9D4D0947005B}" type="datetimeFigureOut">
              <a:rPr lang="en-IN" smtClean="0"/>
              <a:t>20-01-2023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3122626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1A89F-D624-4862-B409-9D4D0947005B}" type="datetimeFigureOut">
              <a:rPr lang="en-IN" smtClean="0"/>
              <a:t>20-01-2023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3044691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1A89F-D624-4862-B409-9D4D0947005B}"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54809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C1A89F-D624-4862-B409-9D4D0947005B}"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D4965B1-D7DE-4E84-8529-6C81C7E74967}" type="slidenum">
              <a:rPr lang="en-IN" smtClean="0"/>
              <a:t>‹#›</a:t>
            </a:fld>
            <a:endParaRPr lang="en-IN"/>
          </a:p>
        </p:txBody>
      </p:sp>
    </p:spTree>
    <p:extLst>
      <p:ext uri="{BB962C8B-B14F-4D97-AF65-F5344CB8AC3E}">
        <p14:creationId xmlns:p14="http://schemas.microsoft.com/office/powerpoint/2010/main" val="1908666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C1A89F-D624-4862-B409-9D4D0947005B}" type="datetimeFigureOut">
              <a:rPr lang="en-IN" smtClean="0"/>
              <a:t>20-01-2023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4965B1-D7DE-4E84-8529-6C81C7E74967}" type="slidenum">
              <a:rPr lang="en-IN" smtClean="0"/>
              <a:t>‹#›</a:t>
            </a:fld>
            <a:endParaRPr lang="en-IN"/>
          </a:p>
        </p:txBody>
      </p:sp>
    </p:spTree>
    <p:extLst>
      <p:ext uri="{BB962C8B-B14F-4D97-AF65-F5344CB8AC3E}">
        <p14:creationId xmlns:p14="http://schemas.microsoft.com/office/powerpoint/2010/main" val="1098852195"/>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F019-2182-3419-D70F-CCDABD6B53CB}"/>
              </a:ext>
            </a:extLst>
          </p:cNvPr>
          <p:cNvSpPr>
            <a:spLocks noGrp="1"/>
          </p:cNvSpPr>
          <p:nvPr>
            <p:ph type="ctrTitle"/>
          </p:nvPr>
        </p:nvSpPr>
        <p:spPr>
          <a:xfrm>
            <a:off x="2617753" y="2211355"/>
            <a:ext cx="6815669" cy="2565918"/>
          </a:xfrm>
        </p:spPr>
        <p:txBody>
          <a:bodyPr>
            <a:noAutofit/>
          </a:bodyPr>
          <a:lstStyle/>
          <a:p>
            <a:r>
              <a:rPr lang="en-IN" sz="2800" b="1" dirty="0"/>
              <a:t>PID – 199</a:t>
            </a:r>
            <a:br>
              <a:rPr lang="en-IN" sz="2800" b="1" dirty="0"/>
            </a:br>
            <a:r>
              <a:rPr lang="en-IN" sz="2800" b="1" dirty="0"/>
              <a:t>Construction in Desert Area</a:t>
            </a:r>
            <a:br>
              <a:rPr lang="en-IN" sz="2800" b="1" dirty="0"/>
            </a:br>
            <a:r>
              <a:rPr lang="en-IN" sz="2800" b="1" dirty="0"/>
              <a:t>Developed By : </a:t>
            </a:r>
            <a:r>
              <a:rPr lang="en-IN" sz="2800" b="1" dirty="0" err="1"/>
              <a:t>Itisha</a:t>
            </a:r>
            <a:r>
              <a:rPr lang="en-IN" sz="2800" b="1" dirty="0"/>
              <a:t> Desai</a:t>
            </a:r>
            <a:br>
              <a:rPr lang="en-IN" sz="2800" b="1" dirty="0"/>
            </a:br>
            <a:r>
              <a:rPr lang="en-IN" sz="2800" b="1" dirty="0"/>
              <a:t>Branch – Cyber Security</a:t>
            </a:r>
            <a:br>
              <a:rPr lang="en-IN" sz="2800" b="1" dirty="0"/>
            </a:br>
            <a:r>
              <a:rPr lang="en-IN" sz="2800" b="1" dirty="0"/>
              <a:t>Batch – CS12</a:t>
            </a:r>
            <a:br>
              <a:rPr lang="en-IN" sz="2800" b="1" dirty="0"/>
            </a:br>
            <a:r>
              <a:rPr lang="en-IN" sz="2800" b="1" dirty="0"/>
              <a:t>Enrollment No. – CS18</a:t>
            </a:r>
          </a:p>
        </p:txBody>
      </p:sp>
      <p:sp>
        <p:nvSpPr>
          <p:cNvPr id="5" name="Subtitle 4">
            <a:extLst>
              <a:ext uri="{FF2B5EF4-FFF2-40B4-BE49-F238E27FC236}">
                <a16:creationId xmlns:a16="http://schemas.microsoft.com/office/drawing/2014/main" id="{465F81C5-EA74-741B-BE57-7B84A8FEF83E}"/>
              </a:ext>
            </a:extLst>
          </p:cNvPr>
          <p:cNvSpPr>
            <a:spLocks noGrp="1"/>
          </p:cNvSpPr>
          <p:nvPr>
            <p:ph type="subTitle" idx="1"/>
          </p:nvPr>
        </p:nvSpPr>
        <p:spPr>
          <a:xfrm>
            <a:off x="2692398" y="4870579"/>
            <a:ext cx="6815669" cy="107819"/>
          </a:xfrm>
        </p:spPr>
        <p:txBody>
          <a:bodyPr>
            <a:normAutofit fontScale="25000" lnSpcReduction="20000"/>
          </a:bodyPr>
          <a:lstStyle/>
          <a:p>
            <a:endParaRPr lang="en-IN" dirty="0"/>
          </a:p>
        </p:txBody>
      </p:sp>
    </p:spTree>
    <p:extLst>
      <p:ext uri="{BB962C8B-B14F-4D97-AF65-F5344CB8AC3E}">
        <p14:creationId xmlns:p14="http://schemas.microsoft.com/office/powerpoint/2010/main" val="1817800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7CDE-5C07-AD8E-06A2-599A4AEEE8D7}"/>
              </a:ext>
            </a:extLst>
          </p:cNvPr>
          <p:cNvSpPr>
            <a:spLocks noGrp="1"/>
          </p:cNvSpPr>
          <p:nvPr>
            <p:ph type="title"/>
          </p:nvPr>
        </p:nvSpPr>
        <p:spPr/>
        <p:txBody>
          <a:bodyPr>
            <a:normAutofit/>
          </a:bodyPr>
          <a:lstStyle/>
          <a:p>
            <a:pPr algn="ctr"/>
            <a:r>
              <a:rPr lang="en-IN" sz="4000" u="sng" dirty="0"/>
              <a:t>Problem</a:t>
            </a:r>
            <a:r>
              <a:rPr lang="en-IN" sz="4000" dirty="0"/>
              <a:t> </a:t>
            </a:r>
            <a:r>
              <a:rPr lang="en-IN" sz="4000" u="sng" dirty="0"/>
              <a:t>Statement </a:t>
            </a:r>
          </a:p>
        </p:txBody>
      </p:sp>
      <p:sp>
        <p:nvSpPr>
          <p:cNvPr id="3" name="Content Placeholder 2">
            <a:extLst>
              <a:ext uri="{FF2B5EF4-FFF2-40B4-BE49-F238E27FC236}">
                <a16:creationId xmlns:a16="http://schemas.microsoft.com/office/drawing/2014/main" id="{55898D26-463B-F23D-B927-A8C04EE8AE89}"/>
              </a:ext>
            </a:extLst>
          </p:cNvPr>
          <p:cNvSpPr>
            <a:spLocks noGrp="1"/>
          </p:cNvSpPr>
          <p:nvPr>
            <p:ph idx="1"/>
          </p:nvPr>
        </p:nvSpPr>
        <p:spPr/>
        <p:txBody>
          <a:bodyPr>
            <a:normAutofit/>
          </a:bodyPr>
          <a:lstStyle/>
          <a:p>
            <a:pPr algn="just"/>
            <a:r>
              <a:rPr lang="en-US" sz="2400" dirty="0"/>
              <a:t>Construction of low-cost load infrastructure suitable for creek and </a:t>
            </a:r>
            <a:r>
              <a:rPr lang="en-US" sz="2400" dirty="0" err="1"/>
              <a:t>rann</a:t>
            </a:r>
            <a:r>
              <a:rPr lang="en-US" sz="2400" dirty="0"/>
              <a:t> area. </a:t>
            </a:r>
          </a:p>
          <a:p>
            <a:pPr algn="just"/>
            <a:endParaRPr lang="en-US" sz="2400" dirty="0"/>
          </a:p>
          <a:p>
            <a:pPr algn="just"/>
            <a:r>
              <a:rPr lang="en-US" sz="2400" dirty="0"/>
              <a:t>Name of the Department : Border Security Force (BSF).</a:t>
            </a:r>
          </a:p>
          <a:p>
            <a:pPr algn="just"/>
            <a:endParaRPr lang="en-US" sz="2400" dirty="0"/>
          </a:p>
          <a:p>
            <a:pPr algn="just"/>
            <a:r>
              <a:rPr lang="en-IN" sz="2400" dirty="0"/>
              <a:t>Users : BSF troops.</a:t>
            </a:r>
          </a:p>
        </p:txBody>
      </p:sp>
    </p:spTree>
    <p:extLst>
      <p:ext uri="{BB962C8B-B14F-4D97-AF65-F5344CB8AC3E}">
        <p14:creationId xmlns:p14="http://schemas.microsoft.com/office/powerpoint/2010/main" val="399782605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B392-0750-FEDF-A3E6-D9AFAEC1A559}"/>
              </a:ext>
            </a:extLst>
          </p:cNvPr>
          <p:cNvSpPr>
            <a:spLocks noGrp="1"/>
          </p:cNvSpPr>
          <p:nvPr>
            <p:ph type="title"/>
          </p:nvPr>
        </p:nvSpPr>
        <p:spPr/>
        <p:txBody>
          <a:bodyPr>
            <a:normAutofit/>
          </a:bodyPr>
          <a:lstStyle/>
          <a:p>
            <a:pPr algn="ctr"/>
            <a:r>
              <a:rPr lang="en-IN" sz="4000" u="sng" dirty="0"/>
              <a:t>What</a:t>
            </a:r>
            <a:r>
              <a:rPr lang="en-IN" sz="4000" dirty="0"/>
              <a:t> </a:t>
            </a:r>
            <a:r>
              <a:rPr lang="en-IN" sz="4000" u="sng" dirty="0"/>
              <a:t>are</a:t>
            </a:r>
            <a:r>
              <a:rPr lang="en-IN" sz="4000" dirty="0"/>
              <a:t> </a:t>
            </a:r>
            <a:r>
              <a:rPr lang="en-IN" sz="4000" u="sng" dirty="0"/>
              <a:t>the</a:t>
            </a:r>
            <a:r>
              <a:rPr lang="en-IN" sz="4000" dirty="0"/>
              <a:t> </a:t>
            </a:r>
            <a:r>
              <a:rPr lang="en-IN" sz="4000" u="sng" dirty="0"/>
              <a:t>problems ?</a:t>
            </a:r>
          </a:p>
        </p:txBody>
      </p:sp>
      <p:sp>
        <p:nvSpPr>
          <p:cNvPr id="3" name="Content Placeholder 2">
            <a:extLst>
              <a:ext uri="{FF2B5EF4-FFF2-40B4-BE49-F238E27FC236}">
                <a16:creationId xmlns:a16="http://schemas.microsoft.com/office/drawing/2014/main" id="{283063FF-2758-8F9E-32C1-A10F62D49C13}"/>
              </a:ext>
            </a:extLst>
          </p:cNvPr>
          <p:cNvSpPr>
            <a:spLocks noGrp="1"/>
          </p:cNvSpPr>
          <p:nvPr>
            <p:ph idx="1"/>
          </p:nvPr>
        </p:nvSpPr>
        <p:spPr/>
        <p:txBody>
          <a:bodyPr>
            <a:normAutofit/>
          </a:bodyPr>
          <a:lstStyle/>
          <a:p>
            <a:pPr algn="just"/>
            <a:r>
              <a:rPr lang="en-IN" sz="2400" dirty="0"/>
              <a:t>The first problem is </a:t>
            </a:r>
            <a:r>
              <a:rPr lang="en-US" sz="2400" dirty="0"/>
              <a:t>The soil of the Creek and </a:t>
            </a:r>
            <a:r>
              <a:rPr lang="en-US" sz="2400" dirty="0" err="1"/>
              <a:t>Rann</a:t>
            </a:r>
            <a:r>
              <a:rPr lang="en-US" sz="2400" dirty="0"/>
              <a:t> area, due to salinity adversely affects the load constructed with routine bitumen mixture and it does not last too long.</a:t>
            </a:r>
            <a:endParaRPr lang="en-IN" sz="2400" dirty="0"/>
          </a:p>
          <a:p>
            <a:pPr algn="just"/>
            <a:r>
              <a:rPr lang="en-US" sz="2400" dirty="0"/>
              <a:t>The load requires frequent/regular maintenance to make it operational worthy.</a:t>
            </a:r>
          </a:p>
          <a:p>
            <a:pPr algn="just"/>
            <a:r>
              <a:rPr lang="en-US" sz="2400" dirty="0">
                <a:effectLst/>
                <a:latin typeface="Arial" panose="020B0604020202020204" pitchFamily="34" charset="0"/>
              </a:rPr>
              <a:t>W</a:t>
            </a:r>
            <a:r>
              <a:rPr lang="en-US" sz="2400" dirty="0"/>
              <a:t>hich is regularly affecting BSF operational activities on border and eating away much of BSF budget allocation.</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6527453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511C-94C5-615B-DDA5-6548D9BC3E8F}"/>
              </a:ext>
            </a:extLst>
          </p:cNvPr>
          <p:cNvSpPr>
            <a:spLocks noGrp="1"/>
          </p:cNvSpPr>
          <p:nvPr>
            <p:ph type="title"/>
          </p:nvPr>
        </p:nvSpPr>
        <p:spPr>
          <a:xfrm>
            <a:off x="677334" y="216310"/>
            <a:ext cx="8596668" cy="1386348"/>
          </a:xfrm>
        </p:spPr>
        <p:txBody>
          <a:bodyPr/>
          <a:lstStyle/>
          <a:p>
            <a:pPr algn="ctr"/>
            <a:r>
              <a:rPr lang="en-IN" u="sng" dirty="0"/>
              <a:t>What</a:t>
            </a:r>
            <a:r>
              <a:rPr lang="en-IN" dirty="0"/>
              <a:t> </a:t>
            </a:r>
            <a:r>
              <a:rPr lang="en-IN" u="sng" dirty="0"/>
              <a:t>steps</a:t>
            </a:r>
            <a:r>
              <a:rPr lang="en-IN" dirty="0"/>
              <a:t> </a:t>
            </a:r>
            <a:r>
              <a:rPr lang="en-IN" u="sng" dirty="0"/>
              <a:t>will</a:t>
            </a:r>
            <a:r>
              <a:rPr lang="en-IN" dirty="0"/>
              <a:t> </a:t>
            </a:r>
            <a:r>
              <a:rPr lang="en-IN" u="sng" dirty="0"/>
              <a:t>become</a:t>
            </a:r>
            <a:r>
              <a:rPr lang="en-IN" dirty="0"/>
              <a:t> </a:t>
            </a:r>
            <a:r>
              <a:rPr lang="en-IN" u="sng" dirty="0"/>
              <a:t>helpful</a:t>
            </a:r>
            <a:r>
              <a:rPr lang="en-IN" dirty="0"/>
              <a:t> </a:t>
            </a:r>
            <a:r>
              <a:rPr lang="en-IN" u="sng" dirty="0"/>
              <a:t>in</a:t>
            </a:r>
            <a:r>
              <a:rPr lang="en-IN" dirty="0"/>
              <a:t> </a:t>
            </a:r>
            <a:r>
              <a:rPr lang="en-IN" u="sng" dirty="0"/>
              <a:t>this problem</a:t>
            </a:r>
            <a:r>
              <a:rPr lang="en-IN" dirty="0"/>
              <a:t> </a:t>
            </a:r>
            <a:r>
              <a:rPr lang="en-IN" u="sng" dirty="0"/>
              <a:t>?</a:t>
            </a:r>
          </a:p>
        </p:txBody>
      </p:sp>
      <p:sp>
        <p:nvSpPr>
          <p:cNvPr id="3" name="Content Placeholder 2">
            <a:extLst>
              <a:ext uri="{FF2B5EF4-FFF2-40B4-BE49-F238E27FC236}">
                <a16:creationId xmlns:a16="http://schemas.microsoft.com/office/drawing/2014/main" id="{C5FFD4E5-D882-CB82-B261-3208A3DA4CF4}"/>
              </a:ext>
            </a:extLst>
          </p:cNvPr>
          <p:cNvSpPr>
            <a:spLocks noGrp="1"/>
          </p:cNvSpPr>
          <p:nvPr>
            <p:ph sz="half" idx="1"/>
          </p:nvPr>
        </p:nvSpPr>
        <p:spPr>
          <a:xfrm>
            <a:off x="677334" y="1700982"/>
            <a:ext cx="4184035" cy="4640824"/>
          </a:xfrm>
        </p:spPr>
        <p:txBody>
          <a:bodyPr>
            <a:normAutofit/>
          </a:bodyPr>
          <a:lstStyle/>
          <a:p>
            <a:pPr algn="just"/>
            <a:r>
              <a:rPr lang="en-IN" sz="2400" dirty="0"/>
              <a:t>At first, we should create a web-site which shows Solution.</a:t>
            </a:r>
          </a:p>
          <a:p>
            <a:r>
              <a:rPr lang="en-IN" sz="2400" dirty="0"/>
              <a:t>The web-site should provide correct information and solution about it.</a:t>
            </a:r>
          </a:p>
          <a:p>
            <a:pPr algn="just"/>
            <a:r>
              <a:rPr lang="en-IN" sz="2400" dirty="0"/>
              <a:t>In addition, it is also mandatory to provide information about BSF.</a:t>
            </a:r>
          </a:p>
          <a:p>
            <a:pPr algn="just"/>
            <a:endParaRPr lang="en-IN" sz="2400" dirty="0"/>
          </a:p>
        </p:txBody>
      </p:sp>
      <p:pic>
        <p:nvPicPr>
          <p:cNvPr id="8" name="Content Placeholder 7">
            <a:extLst>
              <a:ext uri="{FF2B5EF4-FFF2-40B4-BE49-F238E27FC236}">
                <a16:creationId xmlns:a16="http://schemas.microsoft.com/office/drawing/2014/main" id="{10C99AA0-CF34-BF19-D22B-77407537C5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14114" y="1884947"/>
            <a:ext cx="4712201" cy="3579157"/>
          </a:xfrm>
        </p:spPr>
      </p:pic>
    </p:spTree>
    <p:extLst>
      <p:ext uri="{BB962C8B-B14F-4D97-AF65-F5344CB8AC3E}">
        <p14:creationId xmlns:p14="http://schemas.microsoft.com/office/powerpoint/2010/main" val="3664530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2841-74D2-CE79-184C-CE53F05A08BA}"/>
              </a:ext>
            </a:extLst>
          </p:cNvPr>
          <p:cNvSpPr>
            <a:spLocks noGrp="1"/>
          </p:cNvSpPr>
          <p:nvPr>
            <p:ph type="title"/>
          </p:nvPr>
        </p:nvSpPr>
        <p:spPr/>
        <p:txBody>
          <a:bodyPr/>
          <a:lstStyle/>
          <a:p>
            <a:r>
              <a:rPr lang="en-IN" u="sng" dirty="0"/>
              <a:t>What</a:t>
            </a:r>
            <a:r>
              <a:rPr lang="en-IN" dirty="0"/>
              <a:t> </a:t>
            </a:r>
            <a:r>
              <a:rPr lang="en-IN" u="sng" dirty="0"/>
              <a:t>is</a:t>
            </a:r>
            <a:r>
              <a:rPr lang="en-IN" dirty="0"/>
              <a:t> </a:t>
            </a:r>
            <a:r>
              <a:rPr lang="en-IN" u="sng" dirty="0"/>
              <a:t>my</a:t>
            </a:r>
            <a:r>
              <a:rPr lang="en-IN" dirty="0"/>
              <a:t> </a:t>
            </a:r>
            <a:r>
              <a:rPr lang="en-IN" u="sng" dirty="0"/>
              <a:t>help</a:t>
            </a:r>
            <a:r>
              <a:rPr lang="en-IN" dirty="0"/>
              <a:t> </a:t>
            </a:r>
            <a:r>
              <a:rPr lang="en-IN" u="sng" dirty="0"/>
              <a:t>in</a:t>
            </a:r>
            <a:r>
              <a:rPr lang="en-IN" dirty="0"/>
              <a:t> </a:t>
            </a:r>
            <a:r>
              <a:rPr lang="en-IN" u="sng" dirty="0"/>
              <a:t>this</a:t>
            </a:r>
            <a:r>
              <a:rPr lang="en-IN" dirty="0"/>
              <a:t> </a:t>
            </a:r>
            <a:r>
              <a:rPr lang="en-IN" u="sng" dirty="0"/>
              <a:t>project</a:t>
            </a:r>
            <a:r>
              <a:rPr lang="en-IN" dirty="0"/>
              <a:t> </a:t>
            </a:r>
            <a:r>
              <a:rPr lang="en-IN" u="sng" dirty="0"/>
              <a:t>?</a:t>
            </a:r>
          </a:p>
        </p:txBody>
      </p:sp>
      <p:sp>
        <p:nvSpPr>
          <p:cNvPr id="3" name="Content Placeholder 2">
            <a:extLst>
              <a:ext uri="{FF2B5EF4-FFF2-40B4-BE49-F238E27FC236}">
                <a16:creationId xmlns:a16="http://schemas.microsoft.com/office/drawing/2014/main" id="{6FDD9CED-C430-C6BF-7502-0CDD6A78FB3F}"/>
              </a:ext>
            </a:extLst>
          </p:cNvPr>
          <p:cNvSpPr>
            <a:spLocks noGrp="1"/>
          </p:cNvSpPr>
          <p:nvPr>
            <p:ph sz="half" idx="1"/>
          </p:nvPr>
        </p:nvSpPr>
        <p:spPr>
          <a:xfrm>
            <a:off x="677334" y="1844842"/>
            <a:ext cx="4184035" cy="4772526"/>
          </a:xfrm>
        </p:spPr>
        <p:txBody>
          <a:bodyPr>
            <a:normAutofit fontScale="70000" lnSpcReduction="20000"/>
          </a:bodyPr>
          <a:lstStyle/>
          <a:p>
            <a:pPr algn="just"/>
            <a:r>
              <a:rPr lang="en-US" sz="2400" dirty="0"/>
              <a:t>We have to develop a material that can be easily used for construction in the salty and sandy desert soils. Which is not affected by salts, which does not require as much maintenance as a regular bitumen mixture, which is strong enough to be used to withstand the pressure of vehicle movement and also could sustain the adverse impact of soil to last for a longer period and do not require much effort on </a:t>
            </a:r>
            <a:r>
              <a:rPr lang="en-US" sz="2400" dirty="0" err="1"/>
              <a:t>maintainance</a:t>
            </a:r>
            <a:r>
              <a:rPr lang="en-US" sz="2400" dirty="0"/>
              <a:t>, which is durable and affordable, which save man power, money and also geological soil, which does not affect BSF operational activities by maintaining the compound and which is affordable for BSF budget allocation. </a:t>
            </a:r>
            <a:endParaRPr lang="en-IN" sz="2400" dirty="0"/>
          </a:p>
        </p:txBody>
      </p:sp>
      <p:pic>
        <p:nvPicPr>
          <p:cNvPr id="8" name="Content Placeholder 7">
            <a:extLst>
              <a:ext uri="{FF2B5EF4-FFF2-40B4-BE49-F238E27FC236}">
                <a16:creationId xmlns:a16="http://schemas.microsoft.com/office/drawing/2014/main" id="{38C67ECE-3F1B-041F-6A7F-A5CEA772C8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79490" y="1844842"/>
            <a:ext cx="4266615" cy="3881437"/>
          </a:xfrm>
        </p:spPr>
      </p:pic>
    </p:spTree>
    <p:extLst>
      <p:ext uri="{BB962C8B-B14F-4D97-AF65-F5344CB8AC3E}">
        <p14:creationId xmlns:p14="http://schemas.microsoft.com/office/powerpoint/2010/main" val="3995473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57F2-296E-A99B-E98E-DE94A0704D42}"/>
              </a:ext>
            </a:extLst>
          </p:cNvPr>
          <p:cNvSpPr>
            <a:spLocks noGrp="1"/>
          </p:cNvSpPr>
          <p:nvPr>
            <p:ph type="title"/>
          </p:nvPr>
        </p:nvSpPr>
        <p:spPr/>
        <p:txBody>
          <a:bodyPr/>
          <a:lstStyle/>
          <a:p>
            <a:r>
              <a:rPr lang="en-US" dirty="0"/>
              <a:t>Output of Source Code :</a:t>
            </a:r>
            <a:endParaRPr lang="en-IN" dirty="0"/>
          </a:p>
        </p:txBody>
      </p:sp>
      <p:pic>
        <p:nvPicPr>
          <p:cNvPr id="5" name="Content Placeholder 4">
            <a:extLst>
              <a:ext uri="{FF2B5EF4-FFF2-40B4-BE49-F238E27FC236}">
                <a16:creationId xmlns:a16="http://schemas.microsoft.com/office/drawing/2014/main" id="{F0E87887-FE1D-DCD7-6730-91DD9D8FB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344" y="1788696"/>
            <a:ext cx="8006530" cy="4211051"/>
          </a:xfrm>
        </p:spPr>
      </p:pic>
    </p:spTree>
    <p:extLst>
      <p:ext uri="{BB962C8B-B14F-4D97-AF65-F5344CB8AC3E}">
        <p14:creationId xmlns:p14="http://schemas.microsoft.com/office/powerpoint/2010/main" val="6997857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F93C9-B2E4-1BF2-1D25-DC1A9BD05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90" y="613166"/>
            <a:ext cx="11293819" cy="5631668"/>
          </a:xfrm>
          <a:prstGeom prst="rect">
            <a:avLst/>
          </a:prstGeom>
        </p:spPr>
      </p:pic>
    </p:spTree>
    <p:extLst>
      <p:ext uri="{BB962C8B-B14F-4D97-AF65-F5344CB8AC3E}">
        <p14:creationId xmlns:p14="http://schemas.microsoft.com/office/powerpoint/2010/main" val="409638793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F2812-7D9A-15E1-E153-FB22EEB4F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6" y="613166"/>
            <a:ext cx="11316681" cy="5631668"/>
          </a:xfrm>
          <a:prstGeom prst="rect">
            <a:avLst/>
          </a:prstGeom>
        </p:spPr>
      </p:pic>
    </p:spTree>
    <p:extLst>
      <p:ext uri="{BB962C8B-B14F-4D97-AF65-F5344CB8AC3E}">
        <p14:creationId xmlns:p14="http://schemas.microsoft.com/office/powerpoint/2010/main" val="584270756"/>
      </p:ext>
    </p:extLst>
  </p:cSld>
  <p:clrMapOvr>
    <a:masterClrMapping/>
  </p:clrMapOvr>
  <p:transition spd="med">
    <p:pull/>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150</TotalTime>
  <Words>302</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PID – 199 Construction in Desert Area Developed By : Itisha Desai Branch – Cyber Security Batch – CS12 Enrollment No. – CS18</vt:lpstr>
      <vt:lpstr>Problem Statement </vt:lpstr>
      <vt:lpstr>What are the problems ?</vt:lpstr>
      <vt:lpstr>What steps will become helpful in this problem ?</vt:lpstr>
      <vt:lpstr>What is my help in this project ?</vt:lpstr>
      <vt:lpstr>Output of Source Code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PID – 496 Pay &amp; Park Facility Locator Developed By : Princy Patel Branch – Cyber Security Batch – CS13 Enrollment No. – CS37</dc:title>
  <dc:creator>Princy Patel</dc:creator>
  <cp:lastModifiedBy>ITISHA DESAI</cp:lastModifiedBy>
  <cp:revision>4</cp:revision>
  <dcterms:created xsi:type="dcterms:W3CDTF">2022-12-02T12:21:27Z</dcterms:created>
  <dcterms:modified xsi:type="dcterms:W3CDTF">2023-01-20T03:01:44Z</dcterms:modified>
</cp:coreProperties>
</file>